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71FD-BD54-5F49-F34D-501A97066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DC75A-367B-55F8-A9D2-8631E979B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DB977-EF8A-7232-85FE-3E938A5E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1E5B4-14F7-C4D4-F3D0-4387063B3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68966-8B15-21B3-158F-9A108DF4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5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7319-AFB1-23E7-7A0E-D78BC0D9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62715-5957-1191-8631-CF6BAC016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84C3D-5391-3F6A-0A3A-D4AC7DB02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7170D-A605-7F27-543F-817CAF83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4C77D-17E0-E1ED-7436-9BF10AA1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83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46F1C0-AA7D-5075-C151-C7CB9B7F7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2A66EE-D749-9D9C-1FBD-CFF42D100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11ABF-4D75-1C20-209E-C073D522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885B4-4B72-4178-7F26-33AE890E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57AFA-F978-CC20-A5FB-E8D031049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BEE00-ABFD-73F5-EEDB-4BDAB415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7ABF1-D58A-8683-F7EF-86872722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0AF92-6EB6-2506-F02E-B29245F7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1ECFB-B51A-6B6B-AB5B-49C103C2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12ADE-61BA-BDF2-A85A-3EAA4FB6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39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9B373-0832-90C5-C1E3-3F891A885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752DB-3136-9CD5-8549-BB9E4E765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A3121-3ECC-9036-3A0F-28A20387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0A807-D1B0-5C17-12C0-C3221C02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85E67-5EC7-AFA3-6769-F952C428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7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75182-2986-3C88-8845-8B43F61A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690ED-2536-F461-459F-AAC79FDC8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1FEC7-8BC9-67C2-9FCC-5289FF341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B9679-8D46-92EA-86CA-D1324F39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3AFC5-9E32-C682-DEA2-537BB2D96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4CD9E-CD63-072E-2D55-842104E0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9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9DF8A-876B-0B1E-FFF7-91DA6314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DC928-FC10-B7C9-6866-2F558CA54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48A41-86C4-4E8E-4A00-C89CB70D6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B385F5-E51F-ABE6-543D-2B0620A3E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AA8B5-2111-8583-A1EB-3982223C8A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445B36-E9DC-B24C-EE7D-87F857699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1BBDC3-C766-9BD3-55C7-84949ABC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41FCBC-6C0E-16D2-3761-391797FB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0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D116-3134-E717-A615-282BF9DEF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44660-1F6B-466D-9AE5-B3CDA9F0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3B034-940A-9CE0-76A3-0B867622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6410B-C446-107C-C16B-8867A3CE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14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8F1F4E-C869-8968-FE0E-6EF97D3D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5E0240-B2D3-EFFB-E845-05AF7875F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973E0-881C-4D79-D77A-3FF36250C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7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B3E06-6DD1-5926-E074-2AAD1643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57454-FB47-157E-B9FC-F0C6FAA9C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BBEF5-1E3D-4512-F130-F14617A47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26E70-73B0-D031-E467-C59278C0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564D0-1EDE-13C7-0FEA-0A951686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58B36-F681-AD94-F894-9440FB86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8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7547-25AF-FEBE-FF41-249149253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6FD06B-3115-2FB3-ABEF-121337F46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04A0B-2C2D-3C41-53E8-8C6A541A4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775DF-82BB-735A-6515-48802BC9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D9CD1-338F-FE90-95C4-F5CB3B932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4FC12-174B-58F3-8660-614C487AF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6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07443-FF0E-9E0A-EF34-BAD4176DF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7E034-805C-98FD-3090-769A50671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FD150-BA1B-82A6-831F-84C999D75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B7E4E-A787-454C-B139-07DF98CAAB5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E2FB9-48C7-AD0C-F3F9-8827A4E69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970CB-BA49-DAA3-8263-F7C2E569C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4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D5CAF16-1F3A-4148-87A8-78A710D1E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4136" y="0"/>
            <a:ext cx="4377864" cy="1511303"/>
          </a:xfrm>
          <a:custGeom>
            <a:avLst/>
            <a:gdLst>
              <a:gd name="connsiteX0" fmla="*/ 2088891 w 4377864"/>
              <a:gd name="connsiteY0" fmla="*/ 0 h 1511303"/>
              <a:gd name="connsiteX1" fmla="*/ 2487984 w 4377864"/>
              <a:gd name="connsiteY1" fmla="*/ 0 h 1511303"/>
              <a:gd name="connsiteX2" fmla="*/ 2582604 w 4377864"/>
              <a:gd name="connsiteY2" fmla="*/ 0 h 1511303"/>
              <a:gd name="connsiteX3" fmla="*/ 4377864 w 4377864"/>
              <a:gd name="connsiteY3" fmla="*/ 0 h 1511303"/>
              <a:gd name="connsiteX4" fmla="*/ 4377864 w 4377864"/>
              <a:gd name="connsiteY4" fmla="*/ 1511301 h 1511303"/>
              <a:gd name="connsiteX5" fmla="*/ 2986590 w 4377864"/>
              <a:gd name="connsiteY5" fmla="*/ 1511301 h 1511303"/>
              <a:gd name="connsiteX6" fmla="*/ 2986590 w 4377864"/>
              <a:gd name="connsiteY6" fmla="*/ 1511303 h 1511303"/>
              <a:gd name="connsiteX7" fmla="*/ 1191330 w 4377864"/>
              <a:gd name="connsiteY7" fmla="*/ 1511303 h 1511303"/>
              <a:gd name="connsiteX8" fmla="*/ 399093 w 4377864"/>
              <a:gd name="connsiteY8" fmla="*/ 1511303 h 1511303"/>
              <a:gd name="connsiteX9" fmla="*/ 0 w 4377864"/>
              <a:gd name="connsiteY9" fmla="*/ 1511303 h 1511303"/>
              <a:gd name="connsiteX10" fmla="*/ 697617 w 4377864"/>
              <a:gd name="connsiteY10" fmla="*/ 2 h 1511303"/>
              <a:gd name="connsiteX11" fmla="*/ 1096710 w 4377864"/>
              <a:gd name="connsiteY11" fmla="*/ 2 h 1511303"/>
              <a:gd name="connsiteX12" fmla="*/ 1191330 w 4377864"/>
              <a:gd name="connsiteY12" fmla="*/ 2 h 1511303"/>
              <a:gd name="connsiteX13" fmla="*/ 2088890 w 4377864"/>
              <a:gd name="connsiteY13" fmla="*/ 2 h 151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77864" h="1511303">
                <a:moveTo>
                  <a:pt x="2088891" y="0"/>
                </a:moveTo>
                <a:lnTo>
                  <a:pt x="2487984" y="0"/>
                </a:lnTo>
                <a:lnTo>
                  <a:pt x="2582604" y="0"/>
                </a:lnTo>
                <a:lnTo>
                  <a:pt x="4377864" y="0"/>
                </a:lnTo>
                <a:lnTo>
                  <a:pt x="4377864" y="1511301"/>
                </a:lnTo>
                <a:lnTo>
                  <a:pt x="2986590" y="1511301"/>
                </a:lnTo>
                <a:lnTo>
                  <a:pt x="2986590" y="1511303"/>
                </a:lnTo>
                <a:lnTo>
                  <a:pt x="1191330" y="1511303"/>
                </a:lnTo>
                <a:lnTo>
                  <a:pt x="399093" y="1511303"/>
                </a:lnTo>
                <a:lnTo>
                  <a:pt x="0" y="1511303"/>
                </a:lnTo>
                <a:lnTo>
                  <a:pt x="697617" y="2"/>
                </a:lnTo>
                <a:lnTo>
                  <a:pt x="1096710" y="2"/>
                </a:lnTo>
                <a:lnTo>
                  <a:pt x="1191330" y="2"/>
                </a:lnTo>
                <a:lnTo>
                  <a:pt x="2088890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A0BF428C-DA8B-4D99-9930-18F7F91D8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6801" y="1690688"/>
            <a:ext cx="7316944" cy="5167312"/>
          </a:xfrm>
          <a:custGeom>
            <a:avLst/>
            <a:gdLst>
              <a:gd name="connsiteX0" fmla="*/ 0 w 7316944"/>
              <a:gd name="connsiteY0" fmla="*/ 0 h 5167312"/>
              <a:gd name="connsiteX1" fmla="*/ 7316944 w 7316944"/>
              <a:gd name="connsiteY1" fmla="*/ 0 h 5167312"/>
              <a:gd name="connsiteX2" fmla="*/ 7316944 w 7316944"/>
              <a:gd name="connsiteY2" fmla="*/ 5167312 h 5167312"/>
              <a:gd name="connsiteX3" fmla="*/ 472697 w 7316944"/>
              <a:gd name="connsiteY3" fmla="*/ 5167312 h 5167312"/>
              <a:gd name="connsiteX4" fmla="*/ 2866576 w 7316944"/>
              <a:gd name="connsiteY4" fmla="*/ 952 h 5167312"/>
              <a:gd name="connsiteX5" fmla="*/ 0 w 731694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6944" h="5167312">
                <a:moveTo>
                  <a:pt x="0" y="0"/>
                </a:moveTo>
                <a:lnTo>
                  <a:pt x="7316944" y="0"/>
                </a:lnTo>
                <a:lnTo>
                  <a:pt x="7316944" y="5167312"/>
                </a:lnTo>
                <a:lnTo>
                  <a:pt x="472697" y="5167312"/>
                </a:lnTo>
                <a:lnTo>
                  <a:pt x="2866576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37">
            <a:extLst>
              <a:ext uri="{FF2B5EF4-FFF2-40B4-BE49-F238E27FC236}">
                <a16:creationId xmlns:a16="http://schemas.microsoft.com/office/drawing/2014/main" id="{A03E2379-8871-408A-95CE-7AAE8FA53A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746" y="1691164"/>
            <a:ext cx="7571262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14FA35B-6B82-E53E-6E1E-5558ED7D54F3}"/>
              </a:ext>
            </a:extLst>
          </p:cNvPr>
          <p:cNvSpPr/>
          <p:nvPr/>
        </p:nvSpPr>
        <p:spPr>
          <a:xfrm>
            <a:off x="86746" y="1792940"/>
            <a:ext cx="5776170" cy="3880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ctr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</a:pPr>
            <a:r>
              <a:rPr lang="el-G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ΠΑΡΟΥΣΙΑΣΗ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ΠΡΟΓΡΑΜΜΑ</a:t>
            </a:r>
            <a:r>
              <a:rPr lang="el-G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ΤΟΣ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ΚΙΝΗΤΙΚΟΤΗΤΑΣ ΦΟΙΤΗΤΩΝ</a:t>
            </a:r>
            <a:r>
              <a:rPr lang="el-G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</a:t>
            </a:r>
            <a:r>
              <a:rPr lang="el-G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l-GR" sz="2000" dirty="0">
              <a:solidFill>
                <a:srgbClr val="FFFFFF"/>
              </a:solidFill>
            </a:endParaRPr>
          </a:p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Αικατερίνη Μπλάντα</a:t>
            </a:r>
          </a:p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l-GR" sz="19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Ιδρυματική Υπεύθυνη Προγράμματος </a:t>
            </a:r>
            <a:r>
              <a:rPr lang="en-US" sz="19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Erasmus+</a:t>
            </a:r>
          </a:p>
          <a:p>
            <a:pPr algn="ctr">
              <a:lnSpc>
                <a:spcPct val="110000"/>
              </a:lnSpc>
              <a:spcAft>
                <a:spcPts val="600"/>
              </a:spcAft>
            </a:pPr>
            <a:endParaRPr lang="en-US" sz="2000" dirty="0">
              <a:solidFill>
                <a:srgbClr val="FFFFFF"/>
              </a:solidFill>
            </a:endParaRPr>
          </a:p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l-G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Τετάρτη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Απριλίου 2024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Ώρα: 1</a:t>
            </a:r>
            <a:r>
              <a:rPr lang="el-G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l-GR" sz="2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ΜΕΓΑΛΟ 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ΑΜΦΙΘ</a:t>
            </a:r>
            <a:r>
              <a:rPr lang="el-GR" sz="2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ΑΤΡΟ</a:t>
            </a:r>
          </a:p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l-GR" sz="2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CAMPUS 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ΚΑΣΤΟΡΙΑΣ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A10173AA-D7C9-7157-58DE-228C6D3EC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921" y="5023174"/>
            <a:ext cx="5916510" cy="959615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8DC9F05B-262A-D379-06ED-6253B1294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7814" y="2361569"/>
            <a:ext cx="14192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869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30</Words>
  <Application>Microsoft Office PowerPoint</Application>
  <PresentationFormat>Ευρεία οθόνη</PresentationFormat>
  <Paragraphs>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Theodoros Bargiotas</dc:creator>
  <cp:lastModifiedBy>ΜΠΟΥΚΟΥΒΑΛΑ ΕΥΑΓΓΕΛΙΑ</cp:lastModifiedBy>
  <cp:revision>8</cp:revision>
  <dcterms:created xsi:type="dcterms:W3CDTF">2023-03-06T07:17:47Z</dcterms:created>
  <dcterms:modified xsi:type="dcterms:W3CDTF">2024-04-12T08:33:04Z</dcterms:modified>
</cp:coreProperties>
</file>